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287263"/>
            <a:ext cx="10947042" cy="2222700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92.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Nidang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Lai-in David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67030"/>
            <a:ext cx="9144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Once in Royal David’s City</a:t>
            </a:r>
          </a:p>
          <a:p>
            <a:r>
              <a:rPr lang="en-US" sz="3200" dirty="0"/>
              <a:t>Luka 2:11</a:t>
            </a:r>
          </a:p>
          <a:p>
            <a:r>
              <a:rPr lang="en-US" sz="3200" dirty="0"/>
              <a:t>Cecil Frances Alexander, 1818-1895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G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Nidang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David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Bawngbuk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neukhat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om hi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bawngbuk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bawngkuang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ah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Nukhat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min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Mazih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ta min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Pasian le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kumsuk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hi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Bawngbuk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giaksuk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Bawngkuang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Mizawngte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kikhawl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Aneu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nu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zahtak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nu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nu a it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Tapidaw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naupangte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Tuabang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Etteh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naupang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neu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thanem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dah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dah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dahpih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it in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tatman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naupang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munnuam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piding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kiang ah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099113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222</Words>
  <Application>Microsoft Office PowerPoint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92. Nidang Lai-in David Khua-Ah </vt:lpstr>
      <vt:lpstr>1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2018-10-11T08:17:26Z</dcterms:modified>
</cp:coreProperties>
</file>